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dySDQZzDJwtNkpNC6KGaY8a4y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2667F1-58EF-4C2F-BFB4-AF14782BA7D8}">
  <a:tblStyle styleId="{4B2667F1-58EF-4C2F-BFB4-AF14782BA7D8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ctrTitle"/>
          </p:nvPr>
        </p:nvSpPr>
        <p:spPr>
          <a:xfrm>
            <a:off x="5373858" y="1122363"/>
            <a:ext cx="6246056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5373858" y="3602038"/>
            <a:ext cx="6246056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610475" y="4914981"/>
            <a:ext cx="896556" cy="32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7"/>
          <p:cNvSpPr txBox="1"/>
          <p:nvPr/>
        </p:nvSpPr>
        <p:spPr>
          <a:xfrm rot="-5400000">
            <a:off x="-2113768" y="2546065"/>
            <a:ext cx="38886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b="0" i="0" lang="en-US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2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ctrTitle"/>
          </p:nvPr>
        </p:nvSpPr>
        <p:spPr>
          <a:xfrm>
            <a:off x="5509728" y="2025625"/>
            <a:ext cx="6246056" cy="28008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9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300">
                <a:latin typeface="Helvetica Neue"/>
                <a:ea typeface="Helvetica Neue"/>
                <a:cs typeface="Helvetica Neue"/>
                <a:sym typeface="Helvetica Neue"/>
              </a:rPr>
              <a:t>WhatsApp’s Event Reminder and Gifting Suite</a:t>
            </a:r>
            <a:endParaRPr sz="6500"/>
          </a:p>
        </p:txBody>
      </p:sp>
      <p:sp>
        <p:nvSpPr>
          <p:cNvPr id="75" name="Google Shape;75;p1"/>
          <p:cNvSpPr txBox="1"/>
          <p:nvPr>
            <p:ph idx="1" type="subTitle"/>
          </p:nvPr>
        </p:nvSpPr>
        <p:spPr>
          <a:xfrm>
            <a:off x="9899780" y="5972014"/>
            <a:ext cx="1785448" cy="57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B Team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5138"/>
          <a:stretch/>
        </p:blipFill>
        <p:spPr>
          <a:xfrm>
            <a:off x="5219252" y="5561596"/>
            <a:ext cx="6822141" cy="12305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10"/>
          <p:cNvGraphicFramePr/>
          <p:nvPr/>
        </p:nvGraphicFramePr>
        <p:xfrm>
          <a:off x="1332354" y="16697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{4B2667F1-58EF-4C2F-BFB4-AF14782BA7D8}</a:tableStyleId>
              </a:tblPr>
              <a:tblGrid>
                <a:gridCol w="1905450"/>
                <a:gridCol w="1905450"/>
                <a:gridCol w="1905450"/>
                <a:gridCol w="1905450"/>
                <a:gridCol w="1905450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05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Personalized App for Messaging and Calls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Private Messaging and calling for free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Instant Messaging App.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Share photos and videos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Social media platform to share expressions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Professional network for finding jobs and learn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Age Demographics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24-35 : 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84%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24-35 : 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22%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25-34 : 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29.5%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25-34 : </a:t>
                      </a:r>
                      <a:r>
                        <a:rPr b="1" lang="en-US" sz="1800">
                          <a:solidFill>
                            <a:schemeClr val="lt1"/>
                          </a:solidFill>
                        </a:rPr>
                        <a:t>60%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Payment Gateway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Yes(India, Brazil)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No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96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Active User Demographic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(Monthly)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Friends and Family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Working Professionals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Business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Promotional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Friends and Family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Friends and Family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Business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Working Professionals</a:t>
                      </a:r>
                      <a:endParaRPr/>
                    </a:p>
                    <a:p>
                      <a:pPr indent="-1714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9" name="Google Shape;139;p10"/>
          <p:cNvSpPr txBox="1"/>
          <p:nvPr>
            <p:ph type="title"/>
          </p:nvPr>
        </p:nvSpPr>
        <p:spPr>
          <a:xfrm>
            <a:off x="616764" y="403687"/>
            <a:ext cx="7173815" cy="8582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Competitor Analysis</a:t>
            </a:r>
            <a:endParaRPr/>
          </a:p>
        </p:txBody>
      </p:sp>
      <p:pic>
        <p:nvPicPr>
          <p:cNvPr descr="A yellow square with a white logo&#10;&#10;Description automatically generated" id="140" name="Google Shape;140;p10"/>
          <p:cNvPicPr preferRelativeResize="0"/>
          <p:nvPr/>
        </p:nvPicPr>
        <p:blipFill rotWithShape="1">
          <a:blip r:embed="rId4">
            <a:alphaModFix/>
          </a:blip>
          <a:srcRect b="15503" l="16541" r="15849" t="16886"/>
          <a:stretch/>
        </p:blipFill>
        <p:spPr>
          <a:xfrm>
            <a:off x="5828773" y="1717683"/>
            <a:ext cx="577993" cy="577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letter f&#10;&#10;Description automatically generated" id="141" name="Google Shape;1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1994" y="1714972"/>
            <a:ext cx="577993" cy="577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white letters&#10;&#10;Description automatically generated" id="142" name="Google Shape;142;p10"/>
          <p:cNvPicPr preferRelativeResize="0"/>
          <p:nvPr/>
        </p:nvPicPr>
        <p:blipFill rotWithShape="1">
          <a:blip r:embed="rId6">
            <a:alphaModFix/>
          </a:blip>
          <a:srcRect b="0" l="-1" r="10427" t="0"/>
          <a:stretch/>
        </p:blipFill>
        <p:spPr>
          <a:xfrm>
            <a:off x="9618791" y="1714971"/>
            <a:ext cx="585831" cy="577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and white logo&#10;&#10;Description automatically generated" id="143" name="Google Shape;14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4676" y="1714972"/>
            <a:ext cx="577993" cy="58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328043" y="374650"/>
            <a:ext cx="554091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 sz="5400"/>
              <a:t>Market analysis</a:t>
            </a: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731" y="2300833"/>
            <a:ext cx="5234926" cy="43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9420" y="2300833"/>
            <a:ext cx="5119852" cy="442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2"/>
          <p:cNvSpPr txBox="1"/>
          <p:nvPr>
            <p:ph type="title"/>
          </p:nvPr>
        </p:nvSpPr>
        <p:spPr>
          <a:xfrm>
            <a:off x="315259" y="-9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/>
          </a:p>
        </p:txBody>
      </p:sp>
      <p:pic>
        <p:nvPicPr>
          <p:cNvPr descr="A screenshot of a phone&#10;&#10;Description automatically generated" id="158" name="Google Shape;1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95" y="1171074"/>
            <a:ext cx="2476536" cy="53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/>
        </p:nvSpPr>
        <p:spPr>
          <a:xfrm>
            <a:off x="3373581" y="2549236"/>
            <a:ext cx="234141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of events under the Status feature</a:t>
            </a:r>
            <a:endParaRPr b="1" sz="3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 txBox="1"/>
          <p:nvPr>
            <p:ph type="title"/>
          </p:nvPr>
        </p:nvSpPr>
        <p:spPr>
          <a:xfrm>
            <a:off x="315259" y="-9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/>
          </a:p>
        </p:txBody>
      </p:sp>
      <p:pic>
        <p:nvPicPr>
          <p:cNvPr descr="A screenshot of a phone&#10;&#10;Description automatically generated" id="166" name="Google Shape;1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95" y="1171074"/>
            <a:ext cx="2476536" cy="530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67" name="Google Shape;16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615" y="1171139"/>
            <a:ext cx="2494550" cy="5307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 txBox="1"/>
          <p:nvPr/>
        </p:nvSpPr>
        <p:spPr>
          <a:xfrm>
            <a:off x="5992091" y="2791691"/>
            <a:ext cx="282632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Notifications within the chat window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 txBox="1"/>
          <p:nvPr>
            <p:ph type="title"/>
          </p:nvPr>
        </p:nvSpPr>
        <p:spPr>
          <a:xfrm>
            <a:off x="315259" y="-9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/>
          </a:p>
        </p:txBody>
      </p:sp>
      <p:pic>
        <p:nvPicPr>
          <p:cNvPr descr="A screenshot of a phone&#10;&#10;Description automatically generated" id="175" name="Google Shape;1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295" y="1171074"/>
            <a:ext cx="2476536" cy="530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76" name="Google Shape;1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1701" y="1170331"/>
            <a:ext cx="2475864" cy="530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77" name="Google Shape;17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9615" y="1171139"/>
            <a:ext cx="2494550" cy="53071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8853055" y="2791691"/>
            <a:ext cx="282632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notifications for upcoming events</a:t>
            </a:r>
            <a:r>
              <a:rPr b="1" lang="en-US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sz="3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type="title"/>
          </p:nvPr>
        </p:nvSpPr>
        <p:spPr>
          <a:xfrm>
            <a:off x="315259" y="20341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/>
          </a:p>
        </p:txBody>
      </p:sp>
      <p:pic>
        <p:nvPicPr>
          <p:cNvPr descr="A screenshot of a phone&#10;&#10;Description automatically generated" id="185" name="Google Shape;1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9472" y="1174045"/>
            <a:ext cx="2459778" cy="5293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 txBox="1"/>
          <p:nvPr/>
        </p:nvSpPr>
        <p:spPr>
          <a:xfrm>
            <a:off x="5049983" y="1904999"/>
            <a:ext cx="353290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Payment integration using gift cards, with the option for B2B integration (Amazon Gift Cards)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>
            <p:ph type="title"/>
          </p:nvPr>
        </p:nvSpPr>
        <p:spPr>
          <a:xfrm>
            <a:off x="315259" y="-9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lang="en-US" sz="5400">
                <a:latin typeface="Helvetica Neue"/>
                <a:ea typeface="Helvetica Neue"/>
                <a:cs typeface="Helvetica Neue"/>
                <a:sym typeface="Helvetica Neue"/>
              </a:rPr>
              <a:t>Prototype</a:t>
            </a:r>
            <a:endParaRPr/>
          </a:p>
        </p:txBody>
      </p:sp>
      <p:pic>
        <p:nvPicPr>
          <p:cNvPr descr="A screenshot of a phone&#10;&#10;Description automatically generated" id="193" name="Google Shape;1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9472" y="1174045"/>
            <a:ext cx="2459778" cy="5293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94" name="Google Shape;1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295" y="1171074"/>
            <a:ext cx="2476536" cy="5303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95" name="Google Shape;1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1701" y="1170331"/>
            <a:ext cx="2475864" cy="530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96" name="Google Shape;1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9615" y="1171139"/>
            <a:ext cx="2494550" cy="530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/>
          <p:nvPr/>
        </p:nvSpPr>
        <p:spPr>
          <a:xfrm>
            <a:off x="641479" y="2258750"/>
            <a:ext cx="10386527" cy="15303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                                                                                                                                                        </a:t>
            </a:r>
            <a:endParaRPr sz="15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our daily lives, we frequently overlook significant dates, including special occasions like the birthdays of those close to us.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                                                      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 </a:t>
            </a:r>
            <a:r>
              <a:rPr lang="en-US" sz="15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9:21 am</a:t>
            </a:r>
            <a:endParaRPr sz="15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484989" y="3563376"/>
            <a:ext cx="407977" cy="283627"/>
          </a:xfrm>
          <a:custGeom>
            <a:rect b="b" l="l" r="r" t="t"/>
            <a:pathLst>
              <a:path extrusionOk="0" h="283627" w="407977">
                <a:moveTo>
                  <a:pt x="163074" y="0"/>
                </a:moveTo>
                <a:lnTo>
                  <a:pt x="163074" y="0"/>
                </a:lnTo>
                <a:cubicBezTo>
                  <a:pt x="153743" y="31102"/>
                  <a:pt x="143449" y="61931"/>
                  <a:pt x="135082" y="93306"/>
                </a:cubicBezTo>
                <a:cubicBezTo>
                  <a:pt x="130996" y="108630"/>
                  <a:pt x="132192" y="125467"/>
                  <a:pt x="125751" y="139959"/>
                </a:cubicBezTo>
                <a:cubicBezTo>
                  <a:pt x="119435" y="154169"/>
                  <a:pt x="107090" y="164840"/>
                  <a:pt x="97760" y="177281"/>
                </a:cubicBezTo>
                <a:cubicBezTo>
                  <a:pt x="84168" y="218056"/>
                  <a:pt x="93053" y="205310"/>
                  <a:pt x="51106" y="242596"/>
                </a:cubicBezTo>
                <a:cubicBezTo>
                  <a:pt x="36221" y="255827"/>
                  <a:pt x="-15308" y="277448"/>
                  <a:pt x="4453" y="279918"/>
                </a:cubicBezTo>
                <a:cubicBezTo>
                  <a:pt x="94006" y="291112"/>
                  <a:pt x="184845" y="273698"/>
                  <a:pt x="275041" y="270588"/>
                </a:cubicBezTo>
                <a:cubicBezTo>
                  <a:pt x="284372" y="267478"/>
                  <a:pt x="293432" y="263391"/>
                  <a:pt x="303033" y="261257"/>
                </a:cubicBezTo>
                <a:cubicBezTo>
                  <a:pt x="321501" y="257153"/>
                  <a:pt x="340765" y="256904"/>
                  <a:pt x="359017" y="251926"/>
                </a:cubicBezTo>
                <a:cubicBezTo>
                  <a:pt x="414828" y="236705"/>
                  <a:pt x="416181" y="243775"/>
                  <a:pt x="396339" y="223935"/>
                </a:cubicBezTo>
                <a:lnTo>
                  <a:pt x="163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988412" y="4545823"/>
            <a:ext cx="10515600" cy="1530323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 cap="flat" cmpd="sng" w="12700">
            <a:solidFill>
              <a:srgbClr val="C4E0B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goal is to create a feature in WhatsApp that reminds users to celebrate loved one’s birthdays and milestones, thereby enhancing relationships within its diverse user community.</a:t>
            </a:r>
            <a:endParaRPr sz="18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 9:22 am</a:t>
            </a:r>
            <a:endParaRPr sz="1800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2"/>
          <p:cNvSpPr/>
          <p:nvPr/>
        </p:nvSpPr>
        <p:spPr>
          <a:xfrm rot="298733">
            <a:off x="11300024" y="5816336"/>
            <a:ext cx="407977" cy="283627"/>
          </a:xfrm>
          <a:custGeom>
            <a:rect b="b" l="l" r="r" t="t"/>
            <a:pathLst>
              <a:path extrusionOk="0" h="283627" w="407977">
                <a:moveTo>
                  <a:pt x="163074" y="0"/>
                </a:moveTo>
                <a:lnTo>
                  <a:pt x="163074" y="0"/>
                </a:lnTo>
                <a:cubicBezTo>
                  <a:pt x="153743" y="31102"/>
                  <a:pt x="143449" y="61931"/>
                  <a:pt x="135082" y="93306"/>
                </a:cubicBezTo>
                <a:cubicBezTo>
                  <a:pt x="130996" y="108630"/>
                  <a:pt x="132192" y="125467"/>
                  <a:pt x="125751" y="139959"/>
                </a:cubicBezTo>
                <a:cubicBezTo>
                  <a:pt x="119435" y="154169"/>
                  <a:pt x="107090" y="164840"/>
                  <a:pt x="97760" y="177281"/>
                </a:cubicBezTo>
                <a:cubicBezTo>
                  <a:pt x="84168" y="218056"/>
                  <a:pt x="93053" y="205310"/>
                  <a:pt x="51106" y="242596"/>
                </a:cubicBezTo>
                <a:cubicBezTo>
                  <a:pt x="36221" y="255827"/>
                  <a:pt x="-15308" y="277448"/>
                  <a:pt x="4453" y="279918"/>
                </a:cubicBezTo>
                <a:cubicBezTo>
                  <a:pt x="94006" y="291112"/>
                  <a:pt x="184845" y="273698"/>
                  <a:pt x="275041" y="270588"/>
                </a:cubicBezTo>
                <a:cubicBezTo>
                  <a:pt x="284372" y="267478"/>
                  <a:pt x="293432" y="263391"/>
                  <a:pt x="303033" y="261257"/>
                </a:cubicBezTo>
                <a:cubicBezTo>
                  <a:pt x="321501" y="257153"/>
                  <a:pt x="340765" y="256904"/>
                  <a:pt x="359017" y="251926"/>
                </a:cubicBezTo>
                <a:cubicBezTo>
                  <a:pt x="414828" y="236705"/>
                  <a:pt x="416181" y="243775"/>
                  <a:pt x="396339" y="223935"/>
                </a:cubicBezTo>
                <a:lnTo>
                  <a:pt x="163074" y="0"/>
                </a:lnTo>
                <a:close/>
              </a:path>
            </a:pathLst>
          </a:custGeom>
          <a:solidFill>
            <a:srgbClr val="C4E0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2A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/>
          <p:nvPr/>
        </p:nvSpPr>
        <p:spPr>
          <a:xfrm>
            <a:off x="575243" y="308538"/>
            <a:ext cx="11041514" cy="141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Demographic of WhatsApp Users</a:t>
            </a:r>
            <a:endParaRPr/>
          </a:p>
        </p:txBody>
      </p:sp>
      <p:pic>
        <p:nvPicPr>
          <p:cNvPr descr="A graph of a number of whatsapp users&#10;&#10;Description automatically generated"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833" y="2146683"/>
            <a:ext cx="5523760" cy="43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407" y="2146684"/>
            <a:ext cx="5716593" cy="4316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2AA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864503" y="204661"/>
            <a:ext cx="3727446" cy="120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story</a:t>
            </a:r>
            <a:endParaRPr/>
          </a:p>
        </p:txBody>
      </p:sp>
      <p:pic>
        <p:nvPicPr>
          <p:cNvPr descr="A screenshot of a phone&#10;&#10;Description automatically generated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309" y="1011472"/>
            <a:ext cx="2493835" cy="564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2AA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/>
        </p:nvSpPr>
        <p:spPr>
          <a:xfrm>
            <a:off x="721752" y="130016"/>
            <a:ext cx="4012948" cy="120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story</a:t>
            </a:r>
            <a:endParaRPr/>
          </a:p>
        </p:txBody>
      </p:sp>
      <p:pic>
        <p:nvPicPr>
          <p:cNvPr descr="A screenshot of a phone&#10;&#10;Description automatically generated" id="103" name="Google Shape;10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308" y="1086117"/>
            <a:ext cx="2493835" cy="564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04" name="Google Shape;10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699" y="1089186"/>
            <a:ext cx="2678950" cy="563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C2A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/>
        </p:nvSpPr>
        <p:spPr>
          <a:xfrm>
            <a:off x="764959" y="120686"/>
            <a:ext cx="3741000" cy="1201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story</a:t>
            </a:r>
            <a:endParaRPr/>
          </a:p>
        </p:txBody>
      </p:sp>
      <p:pic>
        <p:nvPicPr>
          <p:cNvPr descr="A screenshot of a phone&#10;&#10;Description automatically generated"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889" y="1095447"/>
            <a:ext cx="2493835" cy="564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663" y="1095447"/>
            <a:ext cx="2678950" cy="5638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text message&#10;&#10;Description automatically generated" id="112" name="Google Shape;1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5552" y="1095446"/>
            <a:ext cx="2678951" cy="56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720" y="5636430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923428" y="2967335"/>
            <a:ext cx="2946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</a:t>
            </a:r>
            <a:endParaRPr/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4">
            <a:alphaModFix/>
          </a:blip>
          <a:srcRect b="3545" l="0" r="0" t="49766"/>
          <a:stretch/>
        </p:blipFill>
        <p:spPr>
          <a:xfrm>
            <a:off x="3533334" y="2733869"/>
            <a:ext cx="8175103" cy="2995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8"/>
          <p:cNvSpPr txBox="1"/>
          <p:nvPr/>
        </p:nvSpPr>
        <p:spPr>
          <a:xfrm>
            <a:off x="804982" y="2661507"/>
            <a:ext cx="10149441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Integrating event reminders and streamlining the process of sending greetings and gifts directly within the platform.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BENEFITS 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Eliminates the necessity to depend on additional social media applications for important event dates.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Harnessing the power of the "Payments" feature for seamless gift card sending and B2B integration with other platforms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8"/>
          <p:cNvSpPr txBox="1"/>
          <p:nvPr/>
        </p:nvSpPr>
        <p:spPr>
          <a:xfrm>
            <a:off x="388822" y="607214"/>
            <a:ext cx="109817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Solution</a:t>
            </a:r>
            <a:endParaRPr b="1" sz="5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812" y="5700915"/>
            <a:ext cx="6822141" cy="1074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white and green rectangular bubbles with text&#10;&#10;Description automatically generated" id="132" name="Google Shape;13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2023-11-10T00:37:36Z</dcterms:created>
  <dc:creator>Sanyam Sharma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0x0101002C4CCD2B5AF9D4408F5356B2020D0A34</vt:lpwstr>
  </property>
</Properties>
</file>